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8" r:id="rId3"/>
    <p:sldId id="277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44" autoAdjust="0"/>
  </p:normalViewPr>
  <p:slideViewPr>
    <p:cSldViewPr snapToGrid="0">
      <p:cViewPr varScale="1">
        <p:scale>
          <a:sx n="56" d="100"/>
          <a:sy n="56" d="100"/>
        </p:scale>
        <p:origin x="72" y="3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67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5FCDB-AE27-474A-980F-41A1D6D2617B}" type="datetimeFigureOut">
              <a:rPr lang="en-US" smtClean="0"/>
              <a:t>9/12/2015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F613-22CC-4740-B8D1-E2DEB38F5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21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061E9-8F49-45A2-813F-6DB0812FDE57}" type="datetimeFigureOut">
              <a:rPr lang="en-US" smtClean="0"/>
              <a:t>9/12/2015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9C3E6-D8BC-44AD-9464-C69D23E0A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5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9C3E6-D8BC-44AD-9464-C69D23E0A8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1143000" y="628650"/>
            <a:ext cx="8012113" cy="2571750"/>
            <a:chOff x="720" y="396"/>
            <a:chExt cx="5047" cy="1620"/>
          </a:xfrm>
        </p:grpSpPr>
        <p:sp>
          <p:nvSpPr>
            <p:cNvPr id="3090" name="Rectangle 18"/>
            <p:cNvSpPr>
              <a:spLocks noChangeArrowheads="1"/>
            </p:cNvSpPr>
            <p:nvPr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Rectangle 28"/>
            <p:cNvSpPr>
              <a:spLocks noChangeArrowheads="1"/>
            </p:cNvSpPr>
            <p:nvPr/>
          </p:nvSpPr>
          <p:spPr bwMode="gray">
            <a:xfrm>
              <a:off x="720" y="1440"/>
              <a:ext cx="576" cy="57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1130300" y="3141663"/>
            <a:ext cx="8013700" cy="574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2520950"/>
            <a:ext cx="576262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628650"/>
            <a:ext cx="566737" cy="6365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0"/>
            <a:ext cx="585787" cy="635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628650"/>
            <a:ext cx="585787" cy="631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1262063"/>
            <a:ext cx="574675" cy="625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1263650"/>
            <a:ext cx="566737" cy="6223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1885950"/>
            <a:ext cx="576262" cy="644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1885950"/>
            <a:ext cx="576262" cy="6445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2528888"/>
            <a:ext cx="574675" cy="6334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1800225"/>
            <a:ext cx="6629400" cy="1012825"/>
          </a:xfrm>
        </p:spPr>
        <p:txBody>
          <a:bodyPr/>
          <a:lstStyle>
            <a:lvl1pPr algn="ctr">
              <a:defRPr sz="3600" i="1">
                <a:latin typeface="Verdana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32766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smtClean="0"/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4191000" y="5410200"/>
            <a:ext cx="1295400" cy="695325"/>
            <a:chOff x="2680" y="3678"/>
            <a:chExt cx="680" cy="438"/>
          </a:xfrm>
        </p:grpSpPr>
        <p:sp>
          <p:nvSpPr>
            <p:cNvPr id="308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800" b="1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308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22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B51CB2C-FA19-4175-BF7F-3EC1A5F9EABC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7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63AC0C8-79D2-46B7-8533-C2AB6406E804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81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9436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71800" y="65373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943600" y="68263"/>
            <a:ext cx="2590800" cy="236537"/>
          </a:xfrm>
        </p:spPr>
        <p:txBody>
          <a:bodyPr/>
          <a:lstStyle>
            <a:lvl1pPr>
              <a:defRPr/>
            </a:lvl1pPr>
          </a:lstStyle>
          <a:p>
            <a:fld id="{F2E71CAD-A7F9-4875-9291-A90B3BF9EDE5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9823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57A4BEC-36AD-47CD-9651-F4F54F837E26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9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6062916-171A-4495-A01F-87ADA7C4B49D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4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984561A-6306-40E4-87D8-CF77649C5C8B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D086CF9-B763-4F56-8550-2F58238BEC97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A73FB29-7337-4D11-8AFD-312B0AA02EAD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25E547F-B60D-4C18-B2D9-612AC481E402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6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7EB0EF2-CD45-43A4-B4B1-54AC99B11CEE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7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8EA05BC-B8EE-4A24-A1BB-5802A211418E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37325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0" y="68263"/>
            <a:ext cx="2590800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n-lt"/>
              </a:defRPr>
            </a:lvl1pPr>
          </a:lstStyle>
          <a:p>
            <a:fld id="{F2E71CAD-A7F9-4875-9291-A90B3BF9EDE5}" type="datetime1">
              <a:rPr lang="en-US" smtClean="0"/>
              <a:t>9/12/2015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6722" y="1299262"/>
            <a:ext cx="6312318" cy="2262781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Assembly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Instructions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6264" y="3300217"/>
            <a:ext cx="7192776" cy="352216"/>
          </a:xfrm>
        </p:spPr>
        <p:txBody>
          <a:bodyPr>
            <a:normAutofit/>
          </a:bodyPr>
          <a:lstStyle/>
          <a:p>
            <a:pPr algn="r"/>
            <a:r>
              <a:rPr lang="en-US" sz="1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Designed by FEEE Student </a:t>
            </a:r>
            <a:r>
              <a:rPr lang="en-US" sz="1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</a:t>
            </a:r>
            <a:r>
              <a:rPr lang="en-US" sz="1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Club - </a:t>
            </a:r>
            <a:r>
              <a:rPr lang="en-US" sz="14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PayItForward</a:t>
            </a:r>
            <a:endParaRPr lang="en-US" sz="1400" i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797790" y="702409"/>
            <a:ext cx="6363552" cy="79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 Chi Minh City University of Technology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Faculty of Electrical and Electronics Engineering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080681" y="5186149"/>
            <a:ext cx="1668492" cy="13784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1" y="3172083"/>
            <a:ext cx="3778836" cy="3773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8" y="222195"/>
            <a:ext cx="748829" cy="7589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91" y="6208432"/>
            <a:ext cx="3626349" cy="5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467" y="1289858"/>
            <a:ext cx="5315211" cy="5308281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 bwMode="white">
          <a:xfrm>
            <a:off x="1098372" y="419818"/>
            <a:ext cx="7391400" cy="61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</a:t>
            </a:r>
            <a:r>
              <a:rPr lang="en-US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Completed!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5352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7"/>
          <a:stretch/>
        </p:blipFill>
        <p:spPr>
          <a:xfrm>
            <a:off x="1459770" y="2333297"/>
            <a:ext cx="6895269" cy="3675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3717" y="1445932"/>
            <a:ext cx="7803341" cy="92333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 circuit is placed between 2 plates, battery holder on top, connecting wires from battery to power circuit as in the image below</a:t>
            </a:r>
            <a:endParaRPr lang="en-US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8757" y="6030223"/>
            <a:ext cx="704628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Note: in this image there is </a:t>
            </a:r>
            <a:r>
              <a:rPr lang="en-US" sz="14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10-wire signal bus</a:t>
            </a:r>
            <a:r>
              <a:rPr lang="en-US" sz="1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connecting the power circuit to control circuit that will be disconnected (in lab student will have to connect it to the circuit)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586247" y="2541171"/>
            <a:ext cx="1755227" cy="1360498"/>
          </a:xfrm>
          <a:prstGeom prst="curvedConnector3">
            <a:avLst>
              <a:gd name="adj1" fmla="val 106886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5"/>
          <p:cNvSpPr txBox="1">
            <a:spLocks/>
          </p:cNvSpPr>
          <p:nvPr/>
        </p:nvSpPr>
        <p:spPr bwMode="white">
          <a:xfrm>
            <a:off x="1098372" y="419818"/>
            <a:ext cx="7391400" cy="61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</a:t>
            </a:r>
            <a:r>
              <a:rPr lang="en-US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After </a:t>
            </a:r>
            <a:r>
              <a:rPr lang="en-US" kern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Assembly!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8179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Specifications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73" y="1450457"/>
            <a:ext cx="6999627" cy="471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1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Specifications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45201" y="1720701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Measurement:</a:t>
            </a:r>
            <a:r>
              <a:rPr lang="en-US" b="1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 x </a:t>
            </a: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174mm</a:t>
            </a:r>
          </a:p>
          <a:p>
            <a:endParaRPr lang="en-US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specifications:</a:t>
            </a:r>
            <a:endParaRPr lang="en-US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Maximum voltage for motor: 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6VDC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No-load speed: 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90±10rpm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No-load current: 190mA (max.250mA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Torque: 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800gf.cm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Stall 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Current: ~1A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Wheel diameter: 65mm (30mm Wide)</a:t>
            </a:r>
            <a:endParaRPr lang="en-US" b="0" i="0" dirty="0">
              <a:solidFill>
                <a:srgbClr val="333333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0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550" y="271192"/>
            <a:ext cx="7759699" cy="886146"/>
          </a:xfrm>
        </p:spPr>
        <p:txBody>
          <a:bodyPr/>
          <a:lstStyle/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Chassis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4</a:t>
            </a:fld>
            <a:endParaRPr lang="en-US"/>
          </a:p>
        </p:txBody>
      </p:sp>
      <p:pic>
        <p:nvPicPr>
          <p:cNvPr id="8196" name="Picture 4" descr="https://cdn.sparkfun.com/assets/parts/5/8/2/3/10825-01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9091"/>
          <a:stretch/>
        </p:blipFill>
        <p:spPr bwMode="auto">
          <a:xfrm>
            <a:off x="-32303" y="2815965"/>
            <a:ext cx="4711303" cy="37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dn.sparkfun.com/assets/parts/5/8/2/3/10825-0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1" b="15031"/>
          <a:stretch/>
        </p:blipFill>
        <p:spPr bwMode="auto">
          <a:xfrm>
            <a:off x="4284065" y="3367683"/>
            <a:ext cx="4859935" cy="34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.sparkfun.com/assets/parts/5/8/2/3/10825-03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942" y="531444"/>
            <a:ext cx="3107307" cy="31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385" y="1248454"/>
            <a:ext cx="498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Magician Chassis Kit’s components: 2 DC Motor + Wheels + Encoder,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omni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wheel, 4 AA batteries package, acrylic plates and general mechanical items .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90" y="412974"/>
            <a:ext cx="7607293" cy="69666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Magician Chassis Kit’s components: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185390" y="1747543"/>
            <a:ext cx="6773220" cy="42106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7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53"/>
          <a:stretch/>
        </p:blipFill>
        <p:spPr>
          <a:xfrm>
            <a:off x="1261260" y="1097681"/>
            <a:ext cx="7164971" cy="55411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Assembly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3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280" y="1281426"/>
            <a:ext cx="7796274" cy="34502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7477" y="5412159"/>
            <a:ext cx="700207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week target: Complete Step 5 (Assembly Omni wheel)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Assembly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3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915109"/>
            <a:ext cx="6677957" cy="34199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73" y="1235517"/>
            <a:ext cx="648582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Note: </a:t>
            </a:r>
            <a:r>
              <a:rPr lang="en-US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Participants will not assembly the battery holder in Step 6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(The battery holder is placed on top plate for easy replacement).</a:t>
            </a:r>
          </a:p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Instead, Power Circuit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(Motor Control Circuit–H-bridge) will be placed at that position.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7973291" y="2712846"/>
            <a:ext cx="270164" cy="1292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Assembly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1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301" y="1319645"/>
            <a:ext cx="8115400" cy="50562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26943" y="1448326"/>
            <a:ext cx="477375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Battery holder should be placed on top plate beside control circuits.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6114584">
            <a:off x="6726522" y="2533564"/>
            <a:ext cx="989620" cy="438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Assembly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5262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ample 1">
      <a:dk1>
        <a:srgbClr val="000000"/>
      </a:dk1>
      <a:lt1>
        <a:srgbClr val="FFFFFF"/>
      </a:lt1>
      <a:dk2>
        <a:srgbClr val="000798"/>
      </a:dk2>
      <a:lt2>
        <a:srgbClr val="B2B2B2"/>
      </a:lt2>
      <a:accent1>
        <a:srgbClr val="1B33E7"/>
      </a:accent1>
      <a:accent2>
        <a:srgbClr val="6699FF"/>
      </a:accent2>
      <a:accent3>
        <a:srgbClr val="FFFFFF"/>
      </a:accent3>
      <a:accent4>
        <a:srgbClr val="000000"/>
      </a:accent4>
      <a:accent5>
        <a:srgbClr val="ABADF1"/>
      </a:accent5>
      <a:accent6>
        <a:srgbClr val="5C8AE7"/>
      </a:accent6>
      <a:hlink>
        <a:srgbClr val="99CCFF"/>
      </a:hlink>
      <a:folHlink>
        <a:srgbClr val="3366CC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65579E48-F734-4032-A546-8F6F08B5A4F0}" vid="{1C84635D-8890-49A1-A998-7D06857CBA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976</TotalTime>
  <Words>213</Words>
  <Application>Microsoft Office PowerPoint</Application>
  <PresentationFormat>On-screen Show (4:3)</PresentationFormat>
  <Paragraphs>41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Verdana</vt:lpstr>
      <vt:lpstr>Wingdings</vt:lpstr>
      <vt:lpstr>Wingdings 3</vt:lpstr>
      <vt:lpstr>Theme1</vt:lpstr>
      <vt:lpstr>iBot Assembly Instructions</vt:lpstr>
      <vt:lpstr>Specifications</vt:lpstr>
      <vt:lpstr>Specifications</vt:lpstr>
      <vt:lpstr>iBot Chassis</vt:lpstr>
      <vt:lpstr>Magician Chassis Kit’s components:</vt:lpstr>
      <vt:lpstr>Assembly Instructions</vt:lpstr>
      <vt:lpstr>Assembly Instructions</vt:lpstr>
      <vt:lpstr>Assembly Instructions</vt:lpstr>
      <vt:lpstr>Assembly Instructions</vt:lpstr>
      <vt:lpstr>PowerPoint Presentation</vt:lpstr>
      <vt:lpstr>PowerPoint Presentation</vt:lpstr>
    </vt:vector>
  </TitlesOfParts>
  <Company>BK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iBot – Mô tả thiết kế</dc:title>
  <dc:creator>Ho Thanh Phuong</dc:creator>
  <cp:lastModifiedBy>Thien Hoang</cp:lastModifiedBy>
  <cp:revision>56</cp:revision>
  <dcterms:created xsi:type="dcterms:W3CDTF">2014-08-27T07:49:20Z</dcterms:created>
  <dcterms:modified xsi:type="dcterms:W3CDTF">2015-09-12T06:52:10Z</dcterms:modified>
</cp:coreProperties>
</file>